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4" r:id="rId2"/>
    <p:sldId id="295" r:id="rId3"/>
    <p:sldId id="297" r:id="rId4"/>
    <p:sldId id="302" r:id="rId5"/>
    <p:sldId id="303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3EBA6-A46D-42DC-96D8-37C767B717F3}" v="4" dt="2022-10-26T12:48:41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ğur Yurttas" userId="ec97509a-7339-4968-89ac-efd0719fc04e" providerId="ADAL" clId="{EDA3EBA6-A46D-42DC-96D8-37C767B717F3}"/>
    <pc:docChg chg="undo custSel addSld delSld modSld">
      <pc:chgData name="Uğur Yurttas" userId="ec97509a-7339-4968-89ac-efd0719fc04e" providerId="ADAL" clId="{EDA3EBA6-A46D-42DC-96D8-37C767B717F3}" dt="2022-10-26T12:50:53.706" v="16" actId="47"/>
      <pc:docMkLst>
        <pc:docMk/>
      </pc:docMkLst>
      <pc:sldChg chg="modSp add del mod">
        <pc:chgData name="Uğur Yurttas" userId="ec97509a-7339-4968-89ac-efd0719fc04e" providerId="ADAL" clId="{EDA3EBA6-A46D-42DC-96D8-37C767B717F3}" dt="2022-10-26T12:50:53.706" v="16" actId="47"/>
        <pc:sldMkLst>
          <pc:docMk/>
          <pc:sldMk cId="3745153224" sldId="297"/>
        </pc:sldMkLst>
        <pc:graphicFrameChg chg="modGraphic">
          <ac:chgData name="Uğur Yurttas" userId="ec97509a-7339-4968-89ac-efd0719fc04e" providerId="ADAL" clId="{EDA3EBA6-A46D-42DC-96D8-37C767B717F3}" dt="2022-10-26T12:42:03.910" v="3" actId="20577"/>
          <ac:graphicFrameMkLst>
            <pc:docMk/>
            <pc:sldMk cId="3745153224" sldId="297"/>
            <ac:graphicFrameMk id="12" creationId="{15916712-6064-80F1-0958-737325A28607}"/>
          </ac:graphicFrameMkLst>
        </pc:graphicFrameChg>
      </pc:sldChg>
      <pc:sldChg chg="addSp delSp modSp mod">
        <pc:chgData name="Uğur Yurttas" userId="ec97509a-7339-4968-89ac-efd0719fc04e" providerId="ADAL" clId="{EDA3EBA6-A46D-42DC-96D8-37C767B717F3}" dt="2022-10-26T12:49:30.875" v="14" actId="1076"/>
        <pc:sldMkLst>
          <pc:docMk/>
          <pc:sldMk cId="2677540356" sldId="303"/>
        </pc:sldMkLst>
        <pc:graphicFrameChg chg="add del mod">
          <ac:chgData name="Uğur Yurttas" userId="ec97509a-7339-4968-89ac-efd0719fc04e" providerId="ADAL" clId="{EDA3EBA6-A46D-42DC-96D8-37C767B717F3}" dt="2022-10-26T12:48:41.207" v="13"/>
          <ac:graphicFrameMkLst>
            <pc:docMk/>
            <pc:sldMk cId="2677540356" sldId="303"/>
            <ac:graphicFrameMk id="2" creationId="{6DD61A07-7E96-A3B1-5E83-0526F685C9D4}"/>
          </ac:graphicFrameMkLst>
        </pc:graphicFrameChg>
        <pc:graphicFrameChg chg="add del mod">
          <ac:chgData name="Uğur Yurttas" userId="ec97509a-7339-4968-89ac-efd0719fc04e" providerId="ADAL" clId="{EDA3EBA6-A46D-42DC-96D8-37C767B717F3}" dt="2022-10-26T12:49:30.875" v="14" actId="1076"/>
          <ac:graphicFrameMkLst>
            <pc:docMk/>
            <pc:sldMk cId="2677540356" sldId="303"/>
            <ac:graphicFrameMk id="4" creationId="{86C7A8D6-8299-6A46-410F-399796996D33}"/>
          </ac:graphicFrameMkLst>
        </pc:graphicFrameChg>
      </pc:sldChg>
    </pc:docChg>
  </pc:docChgLst>
  <pc:docChgLst>
    <pc:chgData name="Paula Magalhaes" userId="be48b7ef-6b34-41f6-80eb-2815226d60c1" providerId="ADAL" clId="{AE5D2F64-458F-429C-8356-C8BB929022C8}"/>
    <pc:docChg chg="undo custSel addSld delSld modSld sldOrd">
      <pc:chgData name="Paula Magalhaes" userId="be48b7ef-6b34-41f6-80eb-2815226d60c1" providerId="ADAL" clId="{AE5D2F64-458F-429C-8356-C8BB929022C8}" dt="2022-10-13T14:39:15.671" v="659" actId="478"/>
      <pc:docMkLst>
        <pc:docMk/>
      </pc:docMkLst>
      <pc:sldChg chg="modSp mod setBg">
        <pc:chgData name="Paula Magalhaes" userId="be48b7ef-6b34-41f6-80eb-2815226d60c1" providerId="ADAL" clId="{AE5D2F64-458F-429C-8356-C8BB929022C8}" dt="2022-10-12T11:42:28.084" v="655"/>
        <pc:sldMkLst>
          <pc:docMk/>
          <pc:sldMk cId="2188937459" sldId="295"/>
        </pc:sldMkLst>
        <pc:spChg chg="mod">
          <ac:chgData name="Paula Magalhaes" userId="be48b7ef-6b34-41f6-80eb-2815226d60c1" providerId="ADAL" clId="{AE5D2F64-458F-429C-8356-C8BB929022C8}" dt="2022-10-06T09:30:59.268" v="584" actId="20577"/>
          <ac:spMkLst>
            <pc:docMk/>
            <pc:sldMk cId="2188937459" sldId="295"/>
            <ac:spMk id="5" creationId="{A066A080-5C46-7A4A-0648-98ACAD2D1218}"/>
          </ac:spMkLst>
        </pc:spChg>
      </pc:sldChg>
      <pc:sldChg chg="addSp delSp modSp mod">
        <pc:chgData name="Paula Magalhaes" userId="be48b7ef-6b34-41f6-80eb-2815226d60c1" providerId="ADAL" clId="{AE5D2F64-458F-429C-8356-C8BB929022C8}" dt="2022-10-11T10:02:12.746" v="646" actId="6549"/>
        <pc:sldMkLst>
          <pc:docMk/>
          <pc:sldMk cId="3745153224" sldId="297"/>
        </pc:sldMkLst>
        <pc:spChg chg="mod">
          <ac:chgData name="Paula Magalhaes" userId="be48b7ef-6b34-41f6-80eb-2815226d60c1" providerId="ADAL" clId="{AE5D2F64-458F-429C-8356-C8BB929022C8}" dt="2022-10-06T09:24:42.918" v="533" actId="1076"/>
          <ac:spMkLst>
            <pc:docMk/>
            <pc:sldMk cId="3745153224" sldId="297"/>
            <ac:spMk id="2" creationId="{BF4DA998-E531-F2BC-DEB0-0E775B4DC214}"/>
          </ac:spMkLst>
        </pc:spChg>
        <pc:spChg chg="mod">
          <ac:chgData name="Paula Magalhaes" userId="be48b7ef-6b34-41f6-80eb-2815226d60c1" providerId="ADAL" clId="{AE5D2F64-458F-429C-8356-C8BB929022C8}" dt="2022-10-06T09:24:42.918" v="533" actId="1076"/>
          <ac:spMkLst>
            <pc:docMk/>
            <pc:sldMk cId="3745153224" sldId="297"/>
            <ac:spMk id="3" creationId="{3392FDB7-A86D-51F1-FC50-55DD3CE14C09}"/>
          </ac:spMkLst>
        </pc:spChg>
        <pc:spChg chg="mod">
          <ac:chgData name="Paula Magalhaes" userId="be48b7ef-6b34-41f6-80eb-2815226d60c1" providerId="ADAL" clId="{AE5D2F64-458F-429C-8356-C8BB929022C8}" dt="2022-10-06T09:24:42.918" v="533" actId="1076"/>
          <ac:spMkLst>
            <pc:docMk/>
            <pc:sldMk cId="3745153224" sldId="297"/>
            <ac:spMk id="4" creationId="{85697B62-AE84-3505-EB51-EA84BD964F55}"/>
          </ac:spMkLst>
        </pc:spChg>
        <pc:spChg chg="add mod">
          <ac:chgData name="Paula Magalhaes" userId="be48b7ef-6b34-41f6-80eb-2815226d60c1" providerId="ADAL" clId="{AE5D2F64-458F-429C-8356-C8BB929022C8}" dt="2022-10-11T10:02:12.746" v="646" actId="6549"/>
          <ac:spMkLst>
            <pc:docMk/>
            <pc:sldMk cId="3745153224" sldId="297"/>
            <ac:spMk id="5" creationId="{03743F10-14B9-18F5-DCA7-53FAE88EB227}"/>
          </ac:spMkLst>
        </pc:spChg>
        <pc:spChg chg="add del mod">
          <ac:chgData name="Paula Magalhaes" userId="be48b7ef-6b34-41f6-80eb-2815226d60c1" providerId="ADAL" clId="{AE5D2F64-458F-429C-8356-C8BB929022C8}" dt="2022-10-04T08:17:22.271" v="93" actId="478"/>
          <ac:spMkLst>
            <pc:docMk/>
            <pc:sldMk cId="3745153224" sldId="297"/>
            <ac:spMk id="5" creationId="{507F9CFD-25E5-D0CF-A2FE-BD4FCDFAFF32}"/>
          </ac:spMkLst>
        </pc:spChg>
        <pc:spChg chg="add del mod">
          <ac:chgData name="Paula Magalhaes" userId="be48b7ef-6b34-41f6-80eb-2815226d60c1" providerId="ADAL" clId="{AE5D2F64-458F-429C-8356-C8BB929022C8}" dt="2022-10-04T08:27:43.453" v="216" actId="478"/>
          <ac:spMkLst>
            <pc:docMk/>
            <pc:sldMk cId="3745153224" sldId="297"/>
            <ac:spMk id="6" creationId="{54D2B41A-F44A-1A8C-23AB-02D18005F50C}"/>
          </ac:spMkLst>
        </pc:spChg>
        <pc:spChg chg="add del mod">
          <ac:chgData name="Paula Magalhaes" userId="be48b7ef-6b34-41f6-80eb-2815226d60c1" providerId="ADAL" clId="{AE5D2F64-458F-429C-8356-C8BB929022C8}" dt="2022-10-04T08:24:05.486" v="180" actId="478"/>
          <ac:spMkLst>
            <pc:docMk/>
            <pc:sldMk cId="3745153224" sldId="297"/>
            <ac:spMk id="7" creationId="{8619C270-5847-484E-BE8F-A5A087693119}"/>
          </ac:spMkLst>
        </pc:spChg>
        <pc:graphicFrameChg chg="mod modGraphic">
          <ac:chgData name="Paula Magalhaes" userId="be48b7ef-6b34-41f6-80eb-2815226d60c1" providerId="ADAL" clId="{AE5D2F64-458F-429C-8356-C8BB929022C8}" dt="2022-10-06T09:24:42.918" v="533" actId="1076"/>
          <ac:graphicFrameMkLst>
            <pc:docMk/>
            <pc:sldMk cId="3745153224" sldId="297"/>
            <ac:graphicFrameMk id="12" creationId="{15916712-6064-80F1-0958-737325A28607}"/>
          </ac:graphicFrameMkLst>
        </pc:graphicFrameChg>
        <pc:graphicFrameChg chg="mod modGraphic">
          <ac:chgData name="Paula Magalhaes" userId="be48b7ef-6b34-41f6-80eb-2815226d60c1" providerId="ADAL" clId="{AE5D2F64-458F-429C-8356-C8BB929022C8}" dt="2022-10-06T09:24:42.918" v="533" actId="1076"/>
          <ac:graphicFrameMkLst>
            <pc:docMk/>
            <pc:sldMk cId="3745153224" sldId="297"/>
            <ac:graphicFrameMk id="43" creationId="{0186E67A-AB3F-43B2-DB58-7607624FF1CB}"/>
          </ac:graphicFrameMkLst>
        </pc:graphicFrameChg>
        <pc:picChg chg="mod">
          <ac:chgData name="Paula Magalhaes" userId="be48b7ef-6b34-41f6-80eb-2815226d60c1" providerId="ADAL" clId="{AE5D2F64-458F-429C-8356-C8BB929022C8}" dt="2022-10-06T09:24:42.918" v="533" actId="1076"/>
          <ac:picMkLst>
            <pc:docMk/>
            <pc:sldMk cId="3745153224" sldId="297"/>
            <ac:picMk id="26" creationId="{C1FF2A0F-8869-419D-675D-B7DAD882A4E0}"/>
          </ac:picMkLst>
        </pc:picChg>
        <pc:picChg chg="mod">
          <ac:chgData name="Paula Magalhaes" userId="be48b7ef-6b34-41f6-80eb-2815226d60c1" providerId="ADAL" clId="{AE5D2F64-458F-429C-8356-C8BB929022C8}" dt="2022-10-06T09:24:42.918" v="533" actId="1076"/>
          <ac:picMkLst>
            <pc:docMk/>
            <pc:sldMk cId="3745153224" sldId="297"/>
            <ac:picMk id="42" creationId="{FEFAA5E0-2817-AD56-3D06-3EF73D0B9F2A}"/>
          </ac:picMkLst>
        </pc:picChg>
        <pc:picChg chg="mod">
          <ac:chgData name="Paula Magalhaes" userId="be48b7ef-6b34-41f6-80eb-2815226d60c1" providerId="ADAL" clId="{AE5D2F64-458F-429C-8356-C8BB929022C8}" dt="2022-10-06T09:24:42.918" v="533" actId="1076"/>
          <ac:picMkLst>
            <pc:docMk/>
            <pc:sldMk cId="3745153224" sldId="297"/>
            <ac:picMk id="45" creationId="{3E4C2EC6-EF87-98BE-6FD6-F15237A56450}"/>
          </ac:picMkLst>
        </pc:picChg>
      </pc:sldChg>
      <pc:sldChg chg="addSp delSp modSp del mod modClrScheme chgLayout">
        <pc:chgData name="Paula Magalhaes" userId="be48b7ef-6b34-41f6-80eb-2815226d60c1" providerId="ADAL" clId="{AE5D2F64-458F-429C-8356-C8BB929022C8}" dt="2022-10-06T09:20:23.766" v="509" actId="47"/>
        <pc:sldMkLst>
          <pc:docMk/>
          <pc:sldMk cId="1908019532" sldId="298"/>
        </pc:sldMkLst>
        <pc:spChg chg="add del mod ord">
          <ac:chgData name="Paula Magalhaes" userId="be48b7ef-6b34-41f6-80eb-2815226d60c1" providerId="ADAL" clId="{AE5D2F64-458F-429C-8356-C8BB929022C8}" dt="2022-10-06T09:17:27.935" v="458" actId="700"/>
          <ac:spMkLst>
            <pc:docMk/>
            <pc:sldMk cId="1908019532" sldId="298"/>
            <ac:spMk id="2" creationId="{4335C381-B076-C93B-6B08-5B8D454A1EEE}"/>
          </ac:spMkLst>
        </pc:spChg>
        <pc:spChg chg="mod ord">
          <ac:chgData name="Paula Magalhaes" userId="be48b7ef-6b34-41f6-80eb-2815226d60c1" providerId="ADAL" clId="{AE5D2F64-458F-429C-8356-C8BB929022C8}" dt="2022-10-06T09:18:55.771" v="480" actId="21"/>
          <ac:spMkLst>
            <pc:docMk/>
            <pc:sldMk cId="1908019532" sldId="298"/>
            <ac:spMk id="3" creationId="{C16ED137-FA60-D6FA-AA38-B975C7D286C3}"/>
          </ac:spMkLst>
        </pc:spChg>
        <pc:spChg chg="add mod ord">
          <ac:chgData name="Paula Magalhaes" userId="be48b7ef-6b34-41f6-80eb-2815226d60c1" providerId="ADAL" clId="{AE5D2F64-458F-429C-8356-C8BB929022C8}" dt="2022-10-06T09:17:27.935" v="458" actId="700"/>
          <ac:spMkLst>
            <pc:docMk/>
            <pc:sldMk cId="1908019532" sldId="298"/>
            <ac:spMk id="4" creationId="{66053712-EF7C-308B-E5D6-539853C89337}"/>
          </ac:spMkLst>
        </pc:spChg>
        <pc:graphicFrameChg chg="del mod">
          <ac:chgData name="Paula Magalhaes" userId="be48b7ef-6b34-41f6-80eb-2815226d60c1" providerId="ADAL" clId="{AE5D2F64-458F-429C-8356-C8BB929022C8}" dt="2022-10-06T09:19:25.833" v="497" actId="21"/>
          <ac:graphicFrameMkLst>
            <pc:docMk/>
            <pc:sldMk cId="1908019532" sldId="298"/>
            <ac:graphicFrameMk id="5" creationId="{F955121D-CD53-F22D-C718-F50458CFF26D}"/>
          </ac:graphicFrameMkLst>
        </pc:graphicFrameChg>
        <pc:graphicFrameChg chg="del mod">
          <ac:chgData name="Paula Magalhaes" userId="be48b7ef-6b34-41f6-80eb-2815226d60c1" providerId="ADAL" clId="{AE5D2F64-458F-429C-8356-C8BB929022C8}" dt="2022-10-06T09:19:34.009" v="499" actId="21"/>
          <ac:graphicFrameMkLst>
            <pc:docMk/>
            <pc:sldMk cId="1908019532" sldId="298"/>
            <ac:graphicFrameMk id="9" creationId="{4B15AD50-87AB-DD1D-CC63-6C278405DD54}"/>
          </ac:graphicFrameMkLst>
        </pc:graphicFrameChg>
        <pc:picChg chg="del">
          <ac:chgData name="Paula Magalhaes" userId="be48b7ef-6b34-41f6-80eb-2815226d60c1" providerId="ADAL" clId="{AE5D2F64-458F-429C-8356-C8BB929022C8}" dt="2022-10-06T09:20:07.104" v="506" actId="21"/>
          <ac:picMkLst>
            <pc:docMk/>
            <pc:sldMk cId="1908019532" sldId="298"/>
            <ac:picMk id="6" creationId="{F2DA5937-431C-75AF-1B49-7C94949B42DF}"/>
          </ac:picMkLst>
        </pc:picChg>
      </pc:sldChg>
      <pc:sldChg chg="modSp add del mod">
        <pc:chgData name="Paula Magalhaes" userId="be48b7ef-6b34-41f6-80eb-2815226d60c1" providerId="ADAL" clId="{AE5D2F64-458F-429C-8356-C8BB929022C8}" dt="2022-10-11T10:02:39.036" v="651" actId="2696"/>
        <pc:sldMkLst>
          <pc:docMk/>
          <pc:sldMk cId="3185570286" sldId="299"/>
        </pc:sldMkLst>
        <pc:spChg chg="mod">
          <ac:chgData name="Paula Magalhaes" userId="be48b7ef-6b34-41f6-80eb-2815226d60c1" providerId="ADAL" clId="{AE5D2F64-458F-429C-8356-C8BB929022C8}" dt="2022-10-06T09:23:46.237" v="531" actId="1076"/>
          <ac:spMkLst>
            <pc:docMk/>
            <pc:sldMk cId="3185570286" sldId="299"/>
            <ac:spMk id="2" creationId="{AB115CEC-4E4E-54A3-A5E0-46CB57CC4761}"/>
          </ac:spMkLst>
        </pc:spChg>
      </pc:sldChg>
      <pc:sldChg chg="addSp delSp modSp new del mod">
        <pc:chgData name="Paula Magalhaes" userId="be48b7ef-6b34-41f6-80eb-2815226d60c1" providerId="ADAL" clId="{AE5D2F64-458F-429C-8356-C8BB929022C8}" dt="2022-10-06T09:10:42.454" v="248" actId="2696"/>
        <pc:sldMkLst>
          <pc:docMk/>
          <pc:sldMk cId="813535653" sldId="300"/>
        </pc:sldMkLst>
        <pc:spChg chg="add del">
          <ac:chgData name="Paula Magalhaes" userId="be48b7ef-6b34-41f6-80eb-2815226d60c1" providerId="ADAL" clId="{AE5D2F64-458F-429C-8356-C8BB929022C8}" dt="2022-10-06T09:09:53.041" v="241" actId="22"/>
          <ac:spMkLst>
            <pc:docMk/>
            <pc:sldMk cId="813535653" sldId="300"/>
            <ac:spMk id="2" creationId="{813ECF0E-06C8-B35E-CFE3-4C64D37EEE5C}"/>
          </ac:spMkLst>
        </pc:spChg>
        <pc:spChg chg="mod">
          <ac:chgData name="Paula Magalhaes" userId="be48b7ef-6b34-41f6-80eb-2815226d60c1" providerId="ADAL" clId="{AE5D2F64-458F-429C-8356-C8BB929022C8}" dt="2022-10-06T09:09:57.541" v="242" actId="14100"/>
          <ac:spMkLst>
            <pc:docMk/>
            <pc:sldMk cId="813535653" sldId="300"/>
            <ac:spMk id="3" creationId="{05C00D12-96E9-E6E5-9491-B6060AA2EB2D}"/>
          </ac:spMkLst>
        </pc:spChg>
        <pc:picChg chg="add del mod ord modCrop">
          <ac:chgData name="Paula Magalhaes" userId="be48b7ef-6b34-41f6-80eb-2815226d60c1" providerId="ADAL" clId="{AE5D2F64-458F-429C-8356-C8BB929022C8}" dt="2022-10-06T09:09:53.041" v="241" actId="22"/>
          <ac:picMkLst>
            <pc:docMk/>
            <pc:sldMk cId="813535653" sldId="300"/>
            <ac:picMk id="5" creationId="{B2E9A84B-9373-364D-87A7-13F960E5382F}"/>
          </ac:picMkLst>
        </pc:picChg>
      </pc:sldChg>
      <pc:sldChg chg="new del">
        <pc:chgData name="Paula Magalhaes" userId="be48b7ef-6b34-41f6-80eb-2815226d60c1" providerId="ADAL" clId="{AE5D2F64-458F-429C-8356-C8BB929022C8}" dt="2022-10-06T09:10:38.786" v="247" actId="2696"/>
        <pc:sldMkLst>
          <pc:docMk/>
          <pc:sldMk cId="158877163" sldId="301"/>
        </pc:sldMkLst>
      </pc:sldChg>
      <pc:sldChg chg="addSp delSp modSp new mod ord">
        <pc:chgData name="Paula Magalhaes" userId="be48b7ef-6b34-41f6-80eb-2815226d60c1" providerId="ADAL" clId="{AE5D2F64-458F-429C-8356-C8BB929022C8}" dt="2022-10-11T10:02:22.223" v="648"/>
        <pc:sldMkLst>
          <pc:docMk/>
          <pc:sldMk cId="1671009777" sldId="302"/>
        </pc:sldMkLst>
        <pc:spChg chg="del">
          <ac:chgData name="Paula Magalhaes" userId="be48b7ef-6b34-41f6-80eb-2815226d60c1" providerId="ADAL" clId="{AE5D2F64-458F-429C-8356-C8BB929022C8}" dt="2022-10-06T09:13:24.069" v="375" actId="478"/>
          <ac:spMkLst>
            <pc:docMk/>
            <pc:sldMk cId="1671009777" sldId="302"/>
            <ac:spMk id="2" creationId="{04E3F2CC-2847-5DBC-9816-FAA00AF78744}"/>
          </ac:spMkLst>
        </pc:spChg>
        <pc:spChg chg="mod">
          <ac:chgData name="Paula Magalhaes" userId="be48b7ef-6b34-41f6-80eb-2815226d60c1" providerId="ADAL" clId="{AE5D2F64-458F-429C-8356-C8BB929022C8}" dt="2022-10-06T09:16:18.761" v="454" actId="313"/>
          <ac:spMkLst>
            <pc:docMk/>
            <pc:sldMk cId="1671009777" sldId="302"/>
            <ac:spMk id="3" creationId="{846829E7-83F6-C51D-E950-F521256163CF}"/>
          </ac:spMkLst>
        </pc:spChg>
        <pc:picChg chg="add mod">
          <ac:chgData name="Paula Magalhaes" userId="be48b7ef-6b34-41f6-80eb-2815226d60c1" providerId="ADAL" clId="{AE5D2F64-458F-429C-8356-C8BB929022C8}" dt="2022-10-06T09:10:34.103" v="246" actId="1076"/>
          <ac:picMkLst>
            <pc:docMk/>
            <pc:sldMk cId="1671009777" sldId="302"/>
            <ac:picMk id="4" creationId="{A9F04EB3-AD70-4427-BD24-4016474F544D}"/>
          </ac:picMkLst>
        </pc:picChg>
        <pc:picChg chg="add mod">
          <ac:chgData name="Paula Magalhaes" userId="be48b7ef-6b34-41f6-80eb-2815226d60c1" providerId="ADAL" clId="{AE5D2F64-458F-429C-8356-C8BB929022C8}" dt="2022-10-06T09:13:30.261" v="376" actId="1076"/>
          <ac:picMkLst>
            <pc:docMk/>
            <pc:sldMk cId="1671009777" sldId="302"/>
            <ac:picMk id="6" creationId="{88724476-23B6-DA97-7A04-538B78A635A5}"/>
          </ac:picMkLst>
        </pc:picChg>
        <pc:picChg chg="add mod">
          <ac:chgData name="Paula Magalhaes" userId="be48b7ef-6b34-41f6-80eb-2815226d60c1" providerId="ADAL" clId="{AE5D2F64-458F-429C-8356-C8BB929022C8}" dt="2022-10-06T09:13:32.724" v="377" actId="1076"/>
          <ac:picMkLst>
            <pc:docMk/>
            <pc:sldMk cId="1671009777" sldId="302"/>
            <ac:picMk id="8" creationId="{C045A03B-C69B-4729-8BDD-FF68DB30C2C2}"/>
          </ac:picMkLst>
        </pc:picChg>
      </pc:sldChg>
      <pc:sldChg chg="addSp delSp modSp new mod modShow">
        <pc:chgData name="Paula Magalhaes" userId="be48b7ef-6b34-41f6-80eb-2815226d60c1" providerId="ADAL" clId="{AE5D2F64-458F-429C-8356-C8BB929022C8}" dt="2022-10-13T14:39:15.671" v="659" actId="478"/>
        <pc:sldMkLst>
          <pc:docMk/>
          <pc:sldMk cId="2677540356" sldId="303"/>
        </pc:sldMkLst>
        <pc:spChg chg="del">
          <ac:chgData name="Paula Magalhaes" userId="be48b7ef-6b34-41f6-80eb-2815226d60c1" providerId="ADAL" clId="{AE5D2F64-458F-429C-8356-C8BB929022C8}" dt="2022-10-06T09:20:01.368" v="505" actId="478"/>
          <ac:spMkLst>
            <pc:docMk/>
            <pc:sldMk cId="2677540356" sldId="303"/>
            <ac:spMk id="2" creationId="{7421FF4B-DF75-7661-1B99-F183DA271BDD}"/>
          </ac:spMkLst>
        </pc:spChg>
        <pc:spChg chg="mod">
          <ac:chgData name="Paula Magalhaes" userId="be48b7ef-6b34-41f6-80eb-2815226d60c1" providerId="ADAL" clId="{AE5D2F64-458F-429C-8356-C8BB929022C8}" dt="2022-10-13T14:39:14.726" v="658" actId="5793"/>
          <ac:spMkLst>
            <pc:docMk/>
            <pc:sldMk cId="2677540356" sldId="303"/>
            <ac:spMk id="3" creationId="{91871B83-EFC8-8C7A-447E-DA2368292E9B}"/>
          </ac:spMkLst>
        </pc:spChg>
        <pc:graphicFrameChg chg="add del mod">
          <ac:chgData name="Paula Magalhaes" userId="be48b7ef-6b34-41f6-80eb-2815226d60c1" providerId="ADAL" clId="{AE5D2F64-458F-429C-8356-C8BB929022C8}" dt="2022-10-13T14:39:15.671" v="659" actId="478"/>
          <ac:graphicFrameMkLst>
            <pc:docMk/>
            <pc:sldMk cId="2677540356" sldId="303"/>
            <ac:graphicFrameMk id="4" creationId="{86C7A8D6-8299-6A46-410F-399796996D33}"/>
          </ac:graphicFrameMkLst>
        </pc:graphicFrameChg>
        <pc:graphicFrameChg chg="add mod">
          <ac:chgData name="Paula Magalhaes" userId="be48b7ef-6b34-41f6-80eb-2815226d60c1" providerId="ADAL" clId="{AE5D2F64-458F-429C-8356-C8BB929022C8}" dt="2022-10-07T08:19:35.830" v="604"/>
          <ac:graphicFrameMkLst>
            <pc:docMk/>
            <pc:sldMk cId="2677540356" sldId="303"/>
            <ac:graphicFrameMk id="5" creationId="{930042BF-F836-A73B-2D5B-72CDA91F854D}"/>
          </ac:graphicFrameMkLst>
        </pc:graphicFrameChg>
        <pc:picChg chg="add mod">
          <ac:chgData name="Paula Magalhaes" userId="be48b7ef-6b34-41f6-80eb-2815226d60c1" providerId="ADAL" clId="{AE5D2F64-458F-429C-8356-C8BB929022C8}" dt="2022-10-06T09:20:18.071" v="508" actId="14100"/>
          <ac:picMkLst>
            <pc:docMk/>
            <pc:sldMk cId="2677540356" sldId="303"/>
            <ac:picMk id="6" creationId="{0573810F-0847-A65E-9B62-0643324D4E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80A63-4A6A-4D98-A47A-816D7D4C641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488CD-E308-421D-8FCB-23B635DC4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0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ers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erialise_BL_Wordmark_s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0" y="785707"/>
            <a:ext cx="3364917" cy="2032000"/>
          </a:xfrm>
          <a:prstGeom prst="rect">
            <a:avLst/>
          </a:prstGeom>
        </p:spPr>
      </p:pic>
      <p:pic>
        <p:nvPicPr>
          <p:cNvPr id="25" name="Picture 24" descr="pagina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96"/>
            <a:ext cx="12192000" cy="6648704"/>
          </a:xfrm>
          <a:prstGeom prst="rect">
            <a:avLst/>
          </a:prstGeom>
        </p:spPr>
      </p:pic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8005" y="4272782"/>
            <a:ext cx="6951735" cy="1470025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6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object 15"/>
          <p:cNvSpPr txBox="1"/>
          <p:nvPr userDrawn="1"/>
        </p:nvSpPr>
        <p:spPr>
          <a:xfrm>
            <a:off x="4393701" y="4349954"/>
            <a:ext cx="6779259" cy="574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endParaRPr sz="4667" dirty="0">
              <a:latin typeface="Arial"/>
              <a:cs typeface="Arial"/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92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pagina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3241"/>
            <a:ext cx="12192000" cy="150191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63808" y="5275713"/>
            <a:ext cx="4478867" cy="660400"/>
          </a:xfrm>
        </p:spPr>
        <p:txBody>
          <a:bodyPr anchor="b"/>
          <a:lstStyle>
            <a:lvl1pPr marL="0" indent="0" algn="r">
              <a:buFont typeface="Arial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767081"/>
            <a:ext cx="8128000" cy="2145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1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1 Landscap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7" y="377448"/>
            <a:ext cx="812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4784480"/>
            <a:ext cx="8128000" cy="1263648"/>
          </a:xfrm>
        </p:spPr>
        <p:txBody>
          <a:bodyPr numCol="1" spcCol="72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49302" y="1896534"/>
            <a:ext cx="10507133" cy="2691052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393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941881"/>
            <a:ext cx="646907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1" y="2766331"/>
            <a:ext cx="6469071" cy="3191488"/>
          </a:xfrm>
        </p:spPr>
        <p:txBody>
          <a:bodyPr numCol="1" spcCol="72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01018" y="1870464"/>
            <a:ext cx="3123148" cy="4177665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298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Small Picture - In a nut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70851"/>
            <a:ext cx="646907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1" y="2856640"/>
            <a:ext cx="6469071" cy="3191488"/>
          </a:xfrm>
        </p:spPr>
        <p:txBody>
          <a:bodyPr numCol="1" spcCol="72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01018" y="1870464"/>
            <a:ext cx="3123148" cy="4177665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706967" y="944197"/>
            <a:ext cx="2639999" cy="317500"/>
          </a:xfrm>
          <a:solidFill>
            <a:schemeClr val="tx1"/>
          </a:solidFill>
        </p:spPr>
        <p:txBody>
          <a:bodyPr tIns="46800" bIns="46800" anchor="ctr">
            <a:noAutofit/>
          </a:bodyPr>
          <a:lstStyle>
            <a:lvl1pPr marL="0" indent="0">
              <a:buFont typeface="Arial"/>
              <a:buNone/>
              <a:defRPr sz="1200" b="1">
                <a:solidFill>
                  <a:schemeClr val="bg1"/>
                </a:solidFill>
              </a:defRPr>
            </a:lvl1pPr>
            <a:lvl2pPr marL="353475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19649" indent="0">
              <a:buNone/>
              <a:defRPr>
                <a:solidFill>
                  <a:schemeClr val="bg1"/>
                </a:solidFill>
              </a:defRPr>
            </a:lvl3pPr>
            <a:lvl4pPr marL="954592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215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7" y="941881"/>
            <a:ext cx="8128000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09601" y="2726562"/>
            <a:ext cx="8873065" cy="3249837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273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1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032" y="2289907"/>
            <a:ext cx="386010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547031" y="3878777"/>
            <a:ext cx="4777135" cy="2116591"/>
          </a:xfrm>
        </p:spPr>
        <p:txBody>
          <a:bodyPr numCol="1" spcCol="72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74464" cy="68580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8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773291" y="1863109"/>
            <a:ext cx="3297767" cy="3175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467" b="1">
                <a:solidFill>
                  <a:schemeClr val="bg1"/>
                </a:solidFill>
              </a:defRPr>
            </a:lvl1pPr>
            <a:lvl2pPr marL="353475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19649" indent="0">
              <a:buNone/>
              <a:defRPr>
                <a:solidFill>
                  <a:schemeClr val="bg1"/>
                </a:solidFill>
              </a:defRPr>
            </a:lvl3pPr>
            <a:lvl4pPr marL="954592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359127" y="1863109"/>
            <a:ext cx="3297767" cy="3175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467" b="1">
                <a:solidFill>
                  <a:schemeClr val="bg1"/>
                </a:solidFill>
              </a:defRPr>
            </a:lvl1pPr>
            <a:lvl2pPr marL="353475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19649" indent="0">
              <a:buNone/>
              <a:defRPr>
                <a:solidFill>
                  <a:schemeClr val="bg1"/>
                </a:solidFill>
              </a:defRPr>
            </a:lvl3pPr>
            <a:lvl4pPr marL="954592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7944731" y="1863109"/>
            <a:ext cx="3297767" cy="3175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467" b="1">
                <a:solidFill>
                  <a:schemeClr val="bg1"/>
                </a:solidFill>
              </a:defRPr>
            </a:lvl1pPr>
            <a:lvl2pPr marL="353475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19649" indent="0">
              <a:buNone/>
              <a:defRPr>
                <a:solidFill>
                  <a:schemeClr val="bg1"/>
                </a:solidFill>
              </a:defRPr>
            </a:lvl3pPr>
            <a:lvl4pPr marL="954592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359127" y="2189214"/>
            <a:ext cx="3297767" cy="1682751"/>
          </a:xfrm>
          <a:solidFill>
            <a:schemeClr val="bg1">
              <a:lumMod val="85000"/>
            </a:schemeClr>
          </a:solidFill>
        </p:spPr>
        <p:txBody>
          <a:bodyPr tIns="72000">
            <a:noAutofit/>
          </a:bodyPr>
          <a:lstStyle>
            <a:lvl1pPr marL="0" indent="0" algn="l">
              <a:buFont typeface="Arial"/>
              <a:buNone/>
              <a:defRPr sz="1400"/>
            </a:lvl1pPr>
            <a:lvl2pPr marL="118530" indent="-118530" algn="l">
              <a:buFont typeface="Lucida Grande"/>
              <a:buChar char="-"/>
              <a:defRPr sz="1333"/>
            </a:lvl2pPr>
            <a:lvl3pPr marL="237061" indent="-118530" algn="l">
              <a:buFont typeface="Arial"/>
              <a:buChar char="•"/>
              <a:tabLst/>
              <a:defRPr sz="1200"/>
            </a:lvl3pPr>
            <a:lvl4pPr marL="954592" indent="0" algn="l">
              <a:buNone/>
              <a:defRPr sz="800"/>
            </a:lvl4pPr>
            <a:lvl5pPr marL="2438339" indent="0" algn="l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7944731" y="2175667"/>
            <a:ext cx="3297767" cy="1682751"/>
          </a:xfrm>
          <a:solidFill>
            <a:schemeClr val="accent2"/>
          </a:solidFill>
        </p:spPr>
        <p:txBody>
          <a:bodyPr tIns="72000">
            <a:noAutofit/>
          </a:bodyPr>
          <a:lstStyle>
            <a:lvl1pPr marL="0" indent="0" algn="l">
              <a:buFont typeface="Arial"/>
              <a:buNone/>
              <a:defRPr sz="1400">
                <a:solidFill>
                  <a:srgbClr val="FFFFFF"/>
                </a:solidFill>
              </a:defRPr>
            </a:lvl1pPr>
            <a:lvl2pPr marL="118530" indent="-118530" algn="l">
              <a:buFont typeface="Lucida Grande"/>
              <a:buChar char="-"/>
              <a:defRPr sz="1333">
                <a:solidFill>
                  <a:srgbClr val="FFFFFF"/>
                </a:solidFill>
              </a:defRPr>
            </a:lvl2pPr>
            <a:lvl3pPr marL="237061" indent="-118530" algn="l">
              <a:buFont typeface="Arial"/>
              <a:buChar char="•"/>
              <a:tabLst/>
              <a:defRPr sz="1200">
                <a:solidFill>
                  <a:srgbClr val="FFFFFF"/>
                </a:solidFill>
              </a:defRPr>
            </a:lvl3pPr>
            <a:lvl4pPr marL="954592" indent="0" algn="l">
              <a:buNone/>
              <a:defRPr sz="800"/>
            </a:lvl4pPr>
            <a:lvl5pPr marL="2438339" indent="0" algn="l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773291" y="2175667"/>
            <a:ext cx="3297767" cy="1682751"/>
          </a:xfrm>
          <a:solidFill>
            <a:schemeClr val="accent3"/>
          </a:solidFill>
        </p:spPr>
        <p:txBody>
          <a:bodyPr tIns="72000">
            <a:noAutofit/>
          </a:bodyPr>
          <a:lstStyle>
            <a:lvl1pPr marL="0" indent="0" algn="l">
              <a:buFont typeface="Arial"/>
              <a:buNone/>
              <a:defRPr sz="1400"/>
            </a:lvl1pPr>
            <a:lvl2pPr marL="118530" indent="-118530" algn="l">
              <a:buFont typeface="Lucida Grande"/>
              <a:buChar char="-"/>
              <a:defRPr sz="1333"/>
            </a:lvl2pPr>
            <a:lvl3pPr marL="237061" indent="-118530" algn="l">
              <a:buFont typeface="Arial"/>
              <a:buChar char="•"/>
              <a:tabLst/>
              <a:defRPr sz="1200"/>
            </a:lvl3pPr>
            <a:lvl4pPr marL="954592" indent="0" algn="l">
              <a:buNone/>
              <a:defRPr sz="800"/>
            </a:lvl4pPr>
            <a:lvl5pPr marL="2438339" indent="0" algn="l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773291" y="3866305"/>
            <a:ext cx="3297767" cy="21209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4359127" y="3879851"/>
            <a:ext cx="3297767" cy="21209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20"/>
          </p:nvPr>
        </p:nvSpPr>
        <p:spPr>
          <a:xfrm>
            <a:off x="7940499" y="3866305"/>
            <a:ext cx="3297767" cy="21209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7" y="394973"/>
            <a:ext cx="8128000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8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Dark Picture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33" y="903072"/>
            <a:ext cx="7105759" cy="245393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>
            <a:lvl1pPr>
              <a:lnSpc>
                <a:spcPct val="90000"/>
              </a:lnSpc>
              <a:defRPr sz="66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Materialise_WT_s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70" y="5281084"/>
            <a:ext cx="1889748" cy="9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2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ight Picture 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33" y="903072"/>
            <a:ext cx="7105759" cy="245393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Materialise_BL_s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93" y="5281448"/>
            <a:ext cx="1893119" cy="9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55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5" y="934761"/>
            <a:ext cx="5399617" cy="1728170"/>
          </a:xfrm>
          <a:blipFill rotWithShape="1">
            <a:blip r:embed="rId2"/>
            <a:stretch>
              <a:fillRect/>
            </a:stretch>
          </a:blipFill>
        </p:spPr>
        <p:txBody>
          <a:bodyPr lIns="216000" tIns="234000" rIns="144000" bIns="234000" anchor="ctr">
            <a:spAutoFit/>
          </a:bodyPr>
          <a:lstStyle>
            <a:lvl1pPr marL="0" indent="0">
              <a:lnSpc>
                <a:spcPct val="90000"/>
              </a:lnSpc>
              <a:buFont typeface="Arial"/>
              <a:buNone/>
              <a:defRPr sz="4533">
                <a:solidFill>
                  <a:srgbClr val="FFFFFF"/>
                </a:solidFill>
              </a:defRPr>
            </a:lvl1pPr>
            <a:lvl2pPr marL="353475" indent="0">
              <a:buFont typeface="Arial"/>
              <a:buNone/>
              <a:defRPr sz="4800">
                <a:solidFill>
                  <a:srgbClr val="FFFFFF"/>
                </a:solidFill>
              </a:defRPr>
            </a:lvl2pPr>
            <a:lvl3pPr marL="719649" indent="0">
              <a:buNone/>
              <a:defRPr sz="4800">
                <a:solidFill>
                  <a:srgbClr val="FFFFFF"/>
                </a:solidFill>
              </a:defRPr>
            </a:lvl3pPr>
            <a:lvl4pPr marL="954592" indent="0">
              <a:buNone/>
              <a:defRPr sz="4800">
                <a:solidFill>
                  <a:srgbClr val="FFFFFF"/>
                </a:solidFill>
              </a:defRPr>
            </a:lvl4pPr>
            <a:lvl5pPr marL="2438339" indent="0"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06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ersion 2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3kopi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"/>
            <a:ext cx="12240003" cy="6548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362" y="2946074"/>
            <a:ext cx="4977037" cy="19191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6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object 15"/>
          <p:cNvSpPr txBox="1"/>
          <p:nvPr userDrawn="1"/>
        </p:nvSpPr>
        <p:spPr>
          <a:xfrm>
            <a:off x="4393701" y="4349954"/>
            <a:ext cx="6779259" cy="574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endParaRPr sz="4667" dirty="0">
              <a:latin typeface="Arial"/>
              <a:cs typeface="Arial"/>
            </a:endParaRPr>
          </a:p>
        </p:txBody>
      </p:sp>
      <p:pic>
        <p:nvPicPr>
          <p:cNvPr id="10" name="Picture 9" descr="Materialise_WT_s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70" y="606152"/>
            <a:ext cx="1889748" cy="9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3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6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" y="4235673"/>
            <a:ext cx="12192000" cy="209761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44812" y="5206805"/>
            <a:ext cx="7297864" cy="660400"/>
          </a:xfrm>
        </p:spPr>
        <p:txBody>
          <a:bodyPr anchor="b">
            <a:noAutofit/>
          </a:bodyPr>
          <a:lstStyle>
            <a:lvl1pPr marL="0" indent="0" algn="r">
              <a:buFont typeface="Arial"/>
              <a:buNone/>
              <a:defRPr sz="373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583310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0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| Firstname Lastname |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2" y="2767084"/>
            <a:ext cx="9436100" cy="3287353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536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ersion 3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92"/>
            <a:ext cx="12192000" cy="6871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361" y="2346150"/>
            <a:ext cx="4965105" cy="191913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6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object 15"/>
          <p:cNvSpPr txBox="1"/>
          <p:nvPr userDrawn="1"/>
        </p:nvSpPr>
        <p:spPr>
          <a:xfrm>
            <a:off x="4393701" y="4349954"/>
            <a:ext cx="6779259" cy="574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endParaRPr sz="4667" dirty="0">
              <a:latin typeface="Arial"/>
              <a:cs typeface="Arial"/>
            </a:endParaRPr>
          </a:p>
        </p:txBody>
      </p:sp>
      <p:pic>
        <p:nvPicPr>
          <p:cNvPr id="13" name="Picture 12" descr="Materialise_BL_s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93" y="5281448"/>
            <a:ext cx="1893119" cy="9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1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sion 4">
    <p:bg>
      <p:bgPr>
        <a:blipFill dpi="0" rotWithShape="1">
          <a:blip r:embed="rId2">
            <a:lum bright="70000" contrast="-70000"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agin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426"/>
            <a:ext cx="12192000" cy="5992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1350" y="2865346"/>
            <a:ext cx="5140116" cy="202399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6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object 15"/>
          <p:cNvSpPr txBox="1"/>
          <p:nvPr userDrawn="1"/>
        </p:nvSpPr>
        <p:spPr>
          <a:xfrm>
            <a:off x="4393701" y="4349954"/>
            <a:ext cx="6779259" cy="574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endParaRPr sz="4667" dirty="0">
              <a:latin typeface="Arial"/>
              <a:cs typeface="Arial"/>
            </a:endParaRPr>
          </a:p>
        </p:txBody>
      </p:sp>
      <p:pic>
        <p:nvPicPr>
          <p:cNvPr id="10" name="Picture 9" descr="Materialise_BL_s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70" y="606152"/>
            <a:ext cx="1893119" cy="9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5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3146" y="3051557"/>
            <a:ext cx="9436100" cy="3030897"/>
          </a:xfrm>
        </p:spPr>
        <p:txBody>
          <a:bodyPr>
            <a:normAutofit/>
          </a:bodyPr>
          <a:lstStyle>
            <a:lvl1pPr marL="351358" indent="-351358" algn="l">
              <a:spcBef>
                <a:spcPts val="1067"/>
              </a:spcBef>
              <a:spcAft>
                <a:spcPts val="1067"/>
              </a:spcAft>
              <a:buSzPct val="100000"/>
              <a:buFont typeface="+mj-lt"/>
              <a:buAutoNum type="arabicPeriod"/>
              <a:defRPr sz="2133">
                <a:solidFill>
                  <a:schemeClr val="accent2"/>
                </a:solidFill>
              </a:defRPr>
            </a:lvl1pPr>
            <a:lvl2pPr marL="810664" indent="-457189" algn="l">
              <a:spcBef>
                <a:spcPts val="1067"/>
              </a:spcBef>
              <a:spcAft>
                <a:spcPts val="1067"/>
              </a:spcAft>
              <a:buFont typeface="+mj-lt"/>
              <a:buAutoNum type="arabicPeriod"/>
              <a:defRPr sz="1867"/>
            </a:lvl2pPr>
            <a:lvl3pPr marL="1024441" indent="-304792" algn="l">
              <a:spcBef>
                <a:spcPts val="1067"/>
              </a:spcBef>
              <a:spcAft>
                <a:spcPts val="1067"/>
              </a:spcAft>
              <a:buFont typeface="+mj-lt"/>
              <a:buAutoNum type="arabicPeriod"/>
              <a:defRPr sz="1600"/>
            </a:lvl3pPr>
            <a:lvl4pPr marL="1259385" indent="-304792" algn="l">
              <a:spcBef>
                <a:spcPts val="1067"/>
              </a:spcBef>
              <a:spcAft>
                <a:spcPts val="1067"/>
              </a:spcAft>
              <a:buFont typeface="+mj-lt"/>
              <a:buAutoNum type="arabicPeriod"/>
              <a:defRPr sz="1467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genda[1]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627"/>
            <a:ext cx="12192000" cy="135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7" y="1795317"/>
            <a:ext cx="8128000" cy="8713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784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599" y="2767081"/>
            <a:ext cx="9436100" cy="32873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724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609599" y="2767081"/>
            <a:ext cx="9436101" cy="3287353"/>
          </a:xfrm>
        </p:spPr>
        <p:txBody>
          <a:bodyPr numCol="2" spcCol="72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5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Elevator pi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7" y="1370851"/>
            <a:ext cx="812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599" y="2879968"/>
            <a:ext cx="9436100" cy="3125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706967" y="944197"/>
            <a:ext cx="2639999" cy="317500"/>
          </a:xfrm>
          <a:solidFill>
            <a:schemeClr val="accent3"/>
          </a:solidFill>
        </p:spPr>
        <p:txBody>
          <a:bodyPr tIns="46800" bIns="46800" anchor="ctr">
            <a:noAutofit/>
          </a:bodyPr>
          <a:lstStyle>
            <a:lvl1pPr marL="0" indent="0">
              <a:buFont typeface="Arial"/>
              <a:buNone/>
              <a:defRPr sz="1200" b="1">
                <a:solidFill>
                  <a:schemeClr val="bg1"/>
                </a:solidFill>
              </a:defRPr>
            </a:lvl1pPr>
            <a:lvl2pPr marL="353475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19649" indent="0">
              <a:buNone/>
              <a:defRPr>
                <a:solidFill>
                  <a:schemeClr val="bg1"/>
                </a:solidFill>
              </a:defRPr>
            </a:lvl3pPr>
            <a:lvl4pPr marL="954592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55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7" y="941881"/>
            <a:ext cx="744256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1875" y="620869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767081"/>
            <a:ext cx="7442563" cy="32873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8858531" y="2250613"/>
            <a:ext cx="2513011" cy="1572088"/>
          </a:xfrm>
          <a:solidFill>
            <a:schemeClr val="accent2"/>
          </a:solidFill>
        </p:spPr>
        <p:txBody>
          <a:bodyPr tIns="93600">
            <a:noAutofit/>
          </a:bodyPr>
          <a:lstStyle>
            <a:lvl1pPr marL="0" indent="0" algn="l">
              <a:buFont typeface="Arial"/>
              <a:buNone/>
              <a:defRPr sz="1333">
                <a:solidFill>
                  <a:schemeClr val="bg1"/>
                </a:solidFill>
              </a:defRPr>
            </a:lvl1pPr>
            <a:lvl2pPr marL="118530" indent="-118530" algn="l">
              <a:buFont typeface="Lucida Grande"/>
              <a:buChar char="-"/>
              <a:defRPr sz="1200">
                <a:solidFill>
                  <a:schemeClr val="bg1"/>
                </a:solidFill>
              </a:defRPr>
            </a:lvl2pPr>
            <a:lvl3pPr marL="237061" indent="-118530" algn="l">
              <a:buFont typeface="Arial"/>
              <a:buChar char="•"/>
              <a:tabLst/>
              <a:defRPr sz="1067">
                <a:solidFill>
                  <a:schemeClr val="bg1"/>
                </a:solidFill>
              </a:defRPr>
            </a:lvl3pPr>
            <a:lvl4pPr marL="954592" indent="0" algn="l">
              <a:buNone/>
              <a:defRPr sz="800"/>
            </a:lvl4pPr>
            <a:lvl5pPr marL="2438339" indent="0" algn="l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8858531" y="4318575"/>
            <a:ext cx="2513011" cy="1572088"/>
          </a:xfrm>
          <a:solidFill>
            <a:schemeClr val="bg1">
              <a:lumMod val="85000"/>
            </a:schemeClr>
          </a:solidFill>
        </p:spPr>
        <p:txBody>
          <a:bodyPr tIns="93600">
            <a:noAutofit/>
          </a:bodyPr>
          <a:lstStyle>
            <a:lvl1pPr marL="0" indent="0" algn="l">
              <a:buFont typeface="Arial"/>
              <a:buNone/>
              <a:defRPr sz="1333"/>
            </a:lvl1pPr>
            <a:lvl2pPr marL="118530" indent="-118530" algn="l">
              <a:buFont typeface="Lucida Grande"/>
              <a:buChar char="-"/>
              <a:defRPr sz="1200"/>
            </a:lvl2pPr>
            <a:lvl3pPr marL="237061" indent="-118530" algn="l">
              <a:buFont typeface="Arial"/>
              <a:buChar char="•"/>
              <a:tabLst/>
              <a:defRPr sz="1067"/>
            </a:lvl3pPr>
            <a:lvl4pPr marL="954592" indent="0" algn="l">
              <a:buNone/>
              <a:defRPr sz="800"/>
            </a:lvl4pPr>
            <a:lvl5pPr marL="2438339" indent="0" algn="l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8858531" y="1935647"/>
            <a:ext cx="2513011" cy="3175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400">
                <a:solidFill>
                  <a:schemeClr val="bg1"/>
                </a:solidFill>
              </a:defRPr>
            </a:lvl1pPr>
            <a:lvl2pPr marL="353475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19649" indent="0">
              <a:buNone/>
              <a:defRPr>
                <a:solidFill>
                  <a:schemeClr val="bg1"/>
                </a:solidFill>
              </a:defRPr>
            </a:lvl3pPr>
            <a:lvl4pPr marL="954592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8858531" y="4003609"/>
            <a:ext cx="2513011" cy="317500"/>
          </a:xfrm>
          <a:solidFill>
            <a:srgbClr val="F0B322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400">
                <a:solidFill>
                  <a:schemeClr val="bg1"/>
                </a:solidFill>
              </a:defRPr>
            </a:lvl1pPr>
            <a:lvl2pPr marL="353475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19649" indent="0">
              <a:buNone/>
              <a:defRPr>
                <a:solidFill>
                  <a:schemeClr val="bg1"/>
                </a:solidFill>
              </a:defRPr>
            </a:lvl3pPr>
            <a:lvl4pPr marL="954592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43471" y="6238456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37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177" y="941881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445" y="2756458"/>
            <a:ext cx="9422023" cy="3015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</p:txBody>
      </p:sp>
      <p:pic>
        <p:nvPicPr>
          <p:cNvPr id="12" name="Picture 11" descr="Materialise_BL_sRGB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70" y="606152"/>
            <a:ext cx="1893119" cy="935669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029" y="62086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22560" y="6247423"/>
            <a:ext cx="664717" cy="32926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22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474121" indent="-474121" algn="l" defTabSz="609585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SzPct val="120000"/>
        <a:buFontTx/>
        <a:buBlip>
          <a:blip r:embed="rId25"/>
        </a:buBlip>
        <a:defRPr sz="2133" kern="1200">
          <a:solidFill>
            <a:schemeClr val="accent2"/>
          </a:solidFill>
          <a:latin typeface="Arial"/>
          <a:ea typeface="+mn-ea"/>
          <a:cs typeface="+mn-cs"/>
        </a:defRPr>
      </a:lvl1pPr>
      <a:lvl2pPr marL="960943" indent="-486821" algn="l" defTabSz="609585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SzPct val="125000"/>
        <a:buFontTx/>
        <a:buBlip>
          <a:blip r:embed="rId25"/>
        </a:buBlip>
        <a:defRPr sz="1867" kern="1200">
          <a:solidFill>
            <a:schemeClr val="accent2"/>
          </a:solidFill>
          <a:latin typeface="Arial"/>
          <a:ea typeface="+mn-ea"/>
          <a:cs typeface="+mn-cs"/>
        </a:defRPr>
      </a:lvl2pPr>
      <a:lvl3pPr marL="1191654" indent="-230712" algn="l" defTabSz="609585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Lucida Grande"/>
        <a:buChar char="-"/>
        <a:tabLst/>
        <a:defRPr sz="1600" kern="1200">
          <a:solidFill>
            <a:schemeClr val="accent2"/>
          </a:solidFill>
          <a:latin typeface="Arial"/>
          <a:ea typeface="+mn-ea"/>
          <a:cs typeface="+mn-cs"/>
        </a:defRPr>
      </a:lvl3pPr>
      <a:lvl4pPr marL="1435064" indent="-243411" algn="l" defTabSz="609585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/>
        <a:buChar char="–"/>
        <a:defRPr sz="1467" kern="1200">
          <a:solidFill>
            <a:schemeClr val="accent2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333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8.png"/><Relationship Id="rId2" Type="http://schemas.openxmlformats.org/officeDocument/2006/relationships/hyperlink" Target="https://materialisenv-my.sharepoint.com/personal/paula_magalhaes_materialise_be/Documents/Documents/Documents/Channels/1%20-%20Materialise%20Channel/Product%20information/Magics%20RP%20Module%20overview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erialise.com/en/industrial/software/magics-data-build-preparation/educational-offer-contact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e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543A06CC-978D-66B2-2FDC-B72AD7B515B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ABB5B-A27D-038A-2D30-4BD110AB0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4223208"/>
            <a:ext cx="5382705" cy="1669274"/>
          </a:xfrm>
        </p:spPr>
        <p:txBody>
          <a:bodyPr/>
          <a:lstStyle/>
          <a:p>
            <a:r>
              <a:rPr lang="nl-BE" dirty="0"/>
              <a:t>Materialise Education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4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B05B1-FFD4-3E72-4A88-A248F23F52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5218" y="1807690"/>
            <a:ext cx="3297767" cy="531299"/>
          </a:xfrm>
        </p:spPr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1E244-D550-7506-CDE6-3D7954333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1054" y="1807691"/>
            <a:ext cx="3297767" cy="531298"/>
          </a:xfrm>
        </p:spPr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1FDD5-8593-3620-4F5D-404AF3776C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6658" y="1807691"/>
            <a:ext cx="3297767" cy="531298"/>
          </a:xfrm>
        </p:spPr>
        <p:txBody>
          <a:bodyPr/>
          <a:lstStyle/>
          <a:p>
            <a:r>
              <a:rPr lang="en-US" dirty="0"/>
              <a:t>For Whom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6A080-5C46-7A4A-0648-98ACAD2D12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1054" y="2338988"/>
            <a:ext cx="3297767" cy="4061811"/>
          </a:xfrm>
        </p:spPr>
        <p:txBody>
          <a:bodyPr anchor="t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Complete Magics and 3-matic classroom packages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Symbolic price of less than 1% of commercial offer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Syllabus for class preparation and teaching (300+ pages course material)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Full classroom set-up (20+ floating licenses)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Annual licenses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3-5 years commitment</a:t>
            </a:r>
          </a:p>
          <a:p>
            <a:pPr marL="171450" indent="-1714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tx1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C47DE1-A0EA-AD1F-8F65-E152323168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16658" y="2338988"/>
            <a:ext cx="3297767" cy="4061811"/>
          </a:xfrm>
        </p:spPr>
        <p:txBody>
          <a:bodyPr/>
          <a:lstStyle/>
          <a:p>
            <a:pPr marL="285750" marR="0" lvl="0" indent="-285750" fontAlgn="auto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nl-BE" dirty="0">
                <a:solidFill>
                  <a:schemeClr val="tx2"/>
                </a:solidFill>
              </a:rPr>
              <a:t>Universities</a:t>
            </a:r>
          </a:p>
          <a:p>
            <a:pPr marL="285750" marR="0" lvl="0" indent="-285750" fontAlgn="auto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nl-BE" dirty="0">
                <a:solidFill>
                  <a:schemeClr val="tx2"/>
                </a:solidFill>
              </a:rPr>
              <a:t>Community colleges</a:t>
            </a:r>
          </a:p>
          <a:p>
            <a:pPr marL="285750" marR="0" lvl="0" indent="-285750" fontAlgn="auto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nl-BE" dirty="0">
                <a:solidFill>
                  <a:schemeClr val="tx2"/>
                </a:solidFill>
              </a:rPr>
              <a:t>Junior colleges</a:t>
            </a:r>
          </a:p>
          <a:p>
            <a:pPr marL="285750" marR="0" lvl="0" indent="-285750" fontAlgn="auto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nl-BE" dirty="0">
                <a:solidFill>
                  <a:schemeClr val="tx2"/>
                </a:solidFill>
              </a:rPr>
              <a:t>Vocational colleges / schools</a:t>
            </a:r>
          </a:p>
          <a:p>
            <a:pPr marL="285750" marR="0" lvl="0" indent="-285750" fontAlgn="auto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nl-BE" dirty="0">
                <a:solidFill>
                  <a:schemeClr val="tx2"/>
                </a:solidFill>
              </a:rPr>
              <a:t>Government schools</a:t>
            </a:r>
          </a:p>
          <a:p>
            <a:pPr marL="285750" marR="0" lvl="0" indent="-285750" fontAlgn="auto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nl-BE" dirty="0">
                <a:solidFill>
                  <a:schemeClr val="tx2"/>
                </a:solidFill>
              </a:rPr>
              <a:t>Homeschools approved by Materialise</a:t>
            </a:r>
          </a:p>
          <a:p>
            <a:pPr marL="285750" marR="0" lvl="0" indent="-285750" fontAlgn="auto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nl-BE" dirty="0">
                <a:solidFill>
                  <a:schemeClr val="tx2"/>
                </a:solidFill>
              </a:rPr>
              <a:t>Named educational entities approved by Materialise</a:t>
            </a:r>
          </a:p>
          <a:p>
            <a:endParaRPr lang="en-US" sz="1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C1A593-47C2-E030-A35C-CA2B776845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5218" y="2338989"/>
            <a:ext cx="3297767" cy="4061810"/>
          </a:xfrm>
        </p:spPr>
        <p:txBody>
          <a:bodyPr anchor="t"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Equip educational institutions with best-in-class AM software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Empower the AM professionals of the future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graduates get employed by the different AM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B12D2B-3DF2-4121-A614-E50800EF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56" y="334927"/>
            <a:ext cx="3413829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3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4DA998-E531-F2BC-DEB0-0E775B4DC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0761" y="1726755"/>
            <a:ext cx="6972300" cy="519873"/>
          </a:xfrm>
        </p:spPr>
        <p:txBody>
          <a:bodyPr/>
          <a:lstStyle/>
          <a:p>
            <a:r>
              <a:rPr lang="en-US" sz="1800" dirty="0"/>
              <a:t>1 - Data &amp; Build Prep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2FDB7-A86D-51F1-FC50-55DD3CE14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7101" y="1723762"/>
            <a:ext cx="3160974" cy="506618"/>
          </a:xfrm>
        </p:spPr>
        <p:txBody>
          <a:bodyPr/>
          <a:lstStyle/>
          <a:p>
            <a:r>
              <a:rPr lang="en-US" sz="1800" dirty="0"/>
              <a:t>2 - Engineering Package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97B62-AE84-3505-EB51-EA84BD964F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9691" y="6075592"/>
            <a:ext cx="10308384" cy="537795"/>
          </a:xfrm>
        </p:spPr>
        <p:txBody>
          <a:bodyPr/>
          <a:lstStyle/>
          <a:p>
            <a:pPr algn="ctr"/>
            <a:r>
              <a:rPr lang="en-US" sz="1800" dirty="0"/>
              <a:t>3 – All-in (Data &amp; Build Prep Package + Engineering Package)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15916712-6064-80F1-0958-737325A2860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26957698"/>
              </p:ext>
            </p:extLst>
          </p:nvPr>
        </p:nvGraphicFramePr>
        <p:xfrm>
          <a:off x="960761" y="2230380"/>
          <a:ext cx="6972300" cy="37302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36594">
                  <a:extLst>
                    <a:ext uri="{9D8B030D-6E8A-4147-A177-3AD203B41FA5}">
                      <a16:colId xmlns:a16="http://schemas.microsoft.com/office/drawing/2014/main" val="1826028150"/>
                    </a:ext>
                  </a:extLst>
                </a:gridCol>
                <a:gridCol w="3435706">
                  <a:extLst>
                    <a:ext uri="{9D8B030D-6E8A-4147-A177-3AD203B41FA5}">
                      <a16:colId xmlns:a16="http://schemas.microsoft.com/office/drawing/2014/main" val="1160798250"/>
                    </a:ext>
                  </a:extLst>
                </a:gridCol>
              </a:tblGrid>
              <a:tr h="592573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155053"/>
                  </a:ext>
                </a:extLst>
              </a:tr>
              <a:tr h="37783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Base pack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98808"/>
                  </a:ext>
                </a:extLst>
              </a:tr>
              <a:tr h="348766"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Magics RP base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Base configuration + e-Stage (plastics and metal)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42813"/>
                  </a:ext>
                </a:extLst>
              </a:tr>
              <a:tr h="348766"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imports module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289711"/>
                  </a:ext>
                </a:extLst>
              </a:tr>
              <a:tr h="473979"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Sinter Module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823"/>
                  </a:ext>
                </a:extLst>
              </a:tr>
              <a:tr h="348766"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Structures Module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859771"/>
                  </a:ext>
                </a:extLst>
              </a:tr>
              <a:tr h="438660"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 &amp; SG+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021801"/>
                  </a:ext>
                </a:extLst>
              </a:tr>
              <a:tr h="349487"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Machine Lib. BP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916317"/>
                  </a:ext>
                </a:extLst>
              </a:tr>
              <a:tr h="349487">
                <a:tc>
                  <a:txBody>
                    <a:bodyPr/>
                    <a:lstStyle/>
                    <a:p>
                      <a:pPr marL="0" algn="ctr" defTabSz="609585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€ 4.000/year (taxes excl.)*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06827"/>
                  </a:ext>
                </a:extLst>
              </a:tr>
            </a:tbl>
          </a:graphicData>
        </a:graphic>
      </p:graphicFrame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FEFAA5E0-2817-AD56-3D06-3EF73D0B9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23" y="2230380"/>
            <a:ext cx="1891490" cy="562580"/>
          </a:xfrm>
          <a:prstGeom prst="rect">
            <a:avLst/>
          </a:prstGeom>
        </p:spPr>
      </p:pic>
      <p:graphicFrame>
        <p:nvGraphicFramePr>
          <p:cNvPr id="43" name="Table 43">
            <a:extLst>
              <a:ext uri="{FF2B5EF4-FFF2-40B4-BE49-F238E27FC236}">
                <a16:creationId xmlns:a16="http://schemas.microsoft.com/office/drawing/2014/main" id="{0186E67A-AB3F-43B2-DB58-7607624FF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51894"/>
              </p:ext>
            </p:extLst>
          </p:nvPr>
        </p:nvGraphicFramePr>
        <p:xfrm>
          <a:off x="8105774" y="2230380"/>
          <a:ext cx="3162301" cy="373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1">
                  <a:extLst>
                    <a:ext uri="{9D8B030D-6E8A-4147-A177-3AD203B41FA5}">
                      <a16:colId xmlns:a16="http://schemas.microsoft.com/office/drawing/2014/main" val="444785255"/>
                    </a:ext>
                  </a:extLst>
                </a:gridCol>
              </a:tblGrid>
              <a:tr h="60238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634767"/>
                  </a:ext>
                </a:extLst>
              </a:tr>
              <a:tr h="4516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3-matic pack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66917"/>
                  </a:ext>
                </a:extLst>
              </a:tr>
              <a:tr h="451541">
                <a:tc>
                  <a:txBody>
                    <a:bodyPr/>
                    <a:lstStyle/>
                    <a:p>
                      <a:r>
                        <a:rPr lang="en-US" sz="1800" dirty="0"/>
                        <a:t>Design Module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71548"/>
                  </a:ext>
                </a:extLst>
              </a:tr>
              <a:tr h="451541">
                <a:tc>
                  <a:txBody>
                    <a:bodyPr/>
                    <a:lstStyle/>
                    <a:p>
                      <a:r>
                        <a:rPr lang="en-US" sz="1800" dirty="0"/>
                        <a:t>All imports module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644672"/>
                  </a:ext>
                </a:extLst>
              </a:tr>
              <a:tr h="451541">
                <a:tc>
                  <a:txBody>
                    <a:bodyPr/>
                    <a:lstStyle/>
                    <a:p>
                      <a:r>
                        <a:rPr lang="en-US" sz="1800" dirty="0"/>
                        <a:t>Texturing module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55695"/>
                  </a:ext>
                </a:extLst>
              </a:tr>
              <a:tr h="451541">
                <a:tc>
                  <a:txBody>
                    <a:bodyPr/>
                    <a:lstStyle/>
                    <a:p>
                      <a:r>
                        <a:rPr lang="en-US" sz="1800" dirty="0"/>
                        <a:t>Lattices module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35624"/>
                  </a:ext>
                </a:extLst>
              </a:tr>
              <a:tr h="451541">
                <a:tc>
                  <a:txBody>
                    <a:bodyPr/>
                    <a:lstStyle/>
                    <a:p>
                      <a:r>
                        <a:rPr lang="en-US" sz="1800" dirty="0" err="1"/>
                        <a:t>Remesh</a:t>
                      </a:r>
                      <a:r>
                        <a:rPr lang="en-US" sz="1800" dirty="0"/>
                        <a:t> module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52361"/>
                  </a:ext>
                </a:extLst>
              </a:tr>
              <a:tr h="418529">
                <a:tc>
                  <a:txBody>
                    <a:bodyPr/>
                    <a:lstStyle/>
                    <a:p>
                      <a:r>
                        <a:rPr lang="en-US" sz="1800" dirty="0"/>
                        <a:t>CAD-link module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89328"/>
                  </a:ext>
                </a:extLst>
              </a:tr>
            </a:tbl>
          </a:graphicData>
        </a:graphic>
      </p:graphicFrame>
      <p:pic>
        <p:nvPicPr>
          <p:cNvPr id="45" name="Picture 44" descr="Text&#10;&#10;Description automatically generated">
            <a:extLst>
              <a:ext uri="{FF2B5EF4-FFF2-40B4-BE49-F238E27FC236}">
                <a16:creationId xmlns:a16="http://schemas.microsoft.com/office/drawing/2014/main" id="{3E4C2EC6-EF87-98BE-6FD6-F15237A56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63" y="2262931"/>
            <a:ext cx="1716512" cy="5531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E4EA1B2-9F86-F0EF-3C0B-FD196203F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02" y="424734"/>
            <a:ext cx="4562393" cy="1213209"/>
          </a:xfrm>
          <a:prstGeom prst="rect">
            <a:avLst/>
          </a:prstGeom>
        </p:spPr>
      </p:pic>
      <p:pic>
        <p:nvPicPr>
          <p:cNvPr id="26" name="Picture Placeholder 25" descr="Text&#10;&#10;Description automatically generated with low confidence">
            <a:extLst>
              <a:ext uri="{FF2B5EF4-FFF2-40B4-BE49-F238E27FC236}">
                <a16:creationId xmlns:a16="http://schemas.microsoft.com/office/drawing/2014/main" id="{C1FF2A0F-8869-419D-675D-B7DAD882A4E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9" b="14959"/>
          <a:stretch>
            <a:fillRect/>
          </a:stretch>
        </p:blipFill>
        <p:spPr>
          <a:xfrm>
            <a:off x="1487746" y="2230380"/>
            <a:ext cx="3665862" cy="57361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43F10-14B9-18F5-DCA7-53FAE88EB227}"/>
              </a:ext>
            </a:extLst>
          </p:cNvPr>
          <p:cNvSpPr txBox="1"/>
          <p:nvPr/>
        </p:nvSpPr>
        <p:spPr>
          <a:xfrm>
            <a:off x="882113" y="6613387"/>
            <a:ext cx="10427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D0D16"/>
                </a:solidFill>
                <a:latin typeface="Arial"/>
                <a:cs typeface="Arial"/>
              </a:rPr>
              <a:t>*Package can be used for up to 20 floating licenses</a:t>
            </a:r>
          </a:p>
        </p:txBody>
      </p:sp>
    </p:spTree>
    <p:extLst>
      <p:ext uri="{BB962C8B-B14F-4D97-AF65-F5344CB8AC3E}">
        <p14:creationId xmlns:p14="http://schemas.microsoft.com/office/powerpoint/2010/main" val="374515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29E7-83F6-C51D-E950-F521256163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+300 pages course Material on Magics software</a:t>
            </a:r>
          </a:p>
          <a:p>
            <a:r>
              <a:rPr lang="en-US" dirty="0"/>
              <a:t>Developed by Materialise application engineers for professors for class preparation</a:t>
            </a:r>
          </a:p>
          <a:p>
            <a:r>
              <a:rPr lang="en-US" dirty="0"/>
              <a:t>Comprehensive and user-friendly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04EB3-AD70-4427-BD24-4016474F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3" y="941881"/>
            <a:ext cx="4438273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24476-23B6-DA97-7A04-538B78A63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49" y="415626"/>
            <a:ext cx="3136371" cy="409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45A03B-C69B-4729-8BDD-FF68DB30C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303" y="2297480"/>
            <a:ext cx="3136371" cy="4226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00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1B83-EFC8-8C7A-447E-DA2368292E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300" dirty="0"/>
              <a:t>Magics Module Overview (click on the image to visualize)</a:t>
            </a:r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dirty="0"/>
              <a:t>3-matic Module Overview (click on the image to visualize)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hlinkClick r:id="rId2"/>
            <a:extLst>
              <a:ext uri="{FF2B5EF4-FFF2-40B4-BE49-F238E27FC236}">
                <a16:creationId xmlns:a16="http://schemas.microsoft.com/office/drawing/2014/main" id="{86C7A8D6-8299-6A46-410F-399796996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24787"/>
              </p:ext>
            </p:extLst>
          </p:nvPr>
        </p:nvGraphicFramePr>
        <p:xfrm>
          <a:off x="1212617" y="3540125"/>
          <a:ext cx="3268663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415686" imgH="4533492" progId="Acrobat.Document.DC">
                  <p:embed/>
                </p:oleObj>
              </mc:Choice>
              <mc:Fallback>
                <p:oleObj name="Acrobat Document" r:id="rId3" imgW="6415686" imgH="4533492" progId="Acrobat.Document.DC">
                  <p:embed/>
                  <p:pic>
                    <p:nvPicPr>
                      <p:cNvPr id="4" name="Object 3">
                        <a:hlinkClick r:id="rId2"/>
                        <a:extLst>
                          <a:ext uri="{FF2B5EF4-FFF2-40B4-BE49-F238E27FC236}">
                            <a16:creationId xmlns:a16="http://schemas.microsoft.com/office/drawing/2014/main" id="{86C7A8D6-8299-6A46-410F-399796996D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617" y="3540125"/>
                        <a:ext cx="3268663" cy="230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0042BF-F836-A73B-2D5B-72CDA91F8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66152"/>
              </p:ext>
            </p:extLst>
          </p:nvPr>
        </p:nvGraphicFramePr>
        <p:xfrm>
          <a:off x="6200775" y="3540125"/>
          <a:ext cx="3325813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6858000" imgH="4571670" progId="Acrobat.Document.DC">
                  <p:embed/>
                </p:oleObj>
              </mc:Choice>
              <mc:Fallback>
                <p:oleObj name="Acrobat Document" r:id="rId5" imgW="6858000" imgH="457167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0042BF-F836-A73B-2D5B-72CDA91F8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0775" y="3540125"/>
                        <a:ext cx="3325813" cy="230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573810F-0847-A65E-9B62-0643324D4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665907"/>
            <a:ext cx="6020780" cy="13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5CEC-4E4E-54A3-A5E0-46CB57CC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31" y="1745182"/>
            <a:ext cx="7105759" cy="2453939"/>
          </a:xfrm>
        </p:spPr>
        <p:txBody>
          <a:bodyPr/>
          <a:lstStyle/>
          <a:p>
            <a:r>
              <a:rPr lang="en-US" sz="5400" dirty="0"/>
              <a:t>Interested in learning more or receiving a quote? </a:t>
            </a:r>
            <a:r>
              <a:rPr lang="en-US" sz="5400" dirty="0">
                <a:hlinkClick r:id="rId2"/>
              </a:rPr>
              <a:t>Contact us</a:t>
            </a:r>
            <a:r>
              <a:rPr lang="en-US" sz="5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5570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Materialise">
      <a:dk1>
        <a:sysClr val="windowText" lastClr="000000"/>
      </a:dk1>
      <a:lt1>
        <a:sysClr val="window" lastClr="FFFFFF"/>
      </a:lt1>
      <a:dk2>
        <a:srgbClr val="FFFFFF"/>
      </a:dk2>
      <a:lt2>
        <a:srgbClr val="939598"/>
      </a:lt2>
      <a:accent1>
        <a:srgbClr val="0058A5"/>
      </a:accent1>
      <a:accent2>
        <a:srgbClr val="0D0D16"/>
      </a:accent2>
      <a:accent3>
        <a:srgbClr val="F0B322"/>
      </a:accent3>
      <a:accent4>
        <a:srgbClr val="3379B9"/>
      </a:accent4>
      <a:accent5>
        <a:srgbClr val="3D3D48"/>
      </a:accent5>
      <a:accent6>
        <a:srgbClr val="6696CA"/>
      </a:accent6>
      <a:hlink>
        <a:srgbClr val="6E6E77"/>
      </a:hlink>
      <a:folHlink>
        <a:srgbClr val="006FE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rgbClr val="0D0D16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81170AE-C23A-4F61-AAB3-12E01D64BB47}" vid="{B4A47BE9-AF4A-478D-9010-645F1734B4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10293</TotalTime>
  <Words>237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Hebrew</vt:lpstr>
      <vt:lpstr>Calibri</vt:lpstr>
      <vt:lpstr>Lucida Grande</vt:lpstr>
      <vt:lpstr>Office-thema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Interested in learning more or receiving a quote? 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Magalhaes</dc:creator>
  <cp:lastModifiedBy>Uğur Yurttas</cp:lastModifiedBy>
  <cp:revision>1</cp:revision>
  <dcterms:created xsi:type="dcterms:W3CDTF">2022-09-29T13:12:33Z</dcterms:created>
  <dcterms:modified xsi:type="dcterms:W3CDTF">2022-10-26T12:50:58Z</dcterms:modified>
</cp:coreProperties>
</file>